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53"/>
    <p:restoredTop sz="91611"/>
  </p:normalViewPr>
  <p:slideViewPr>
    <p:cSldViewPr snapToGrid="0" snapToObjects="1">
      <p:cViewPr varScale="1">
        <p:scale>
          <a:sx n="106" d="100"/>
          <a:sy n="106" d="100"/>
        </p:scale>
        <p:origin x="193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2646D0-C3CD-2D44-B38E-35EA64576F96}" type="datetimeFigureOut">
              <a:rPr lang="en-US" smtClean="0"/>
              <a:t>7/30/2018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B0B66-E3CB-5847-B039-D7BF2EB614F8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EXERCISE IN PREGNANCY</a:t>
            </a:r>
            <a:br>
              <a:rPr lang="en-US" dirty="0"/>
            </a:br>
            <a:r>
              <a:rPr lang="en-US" dirty="0"/>
              <a:t>RISKS &amp; BENEFITS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ANITA SOMANI MD, FACOG</a:t>
            </a:r>
          </a:p>
          <a:p>
            <a:r>
              <a:rPr lang="en-US" dirty="0"/>
              <a:t>COMPREHENSIVE WOMEN’S CARE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 shouldn’t start an exercise program during pregnancy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  <a:latin typeface="Comic Sans MS"/>
              </a:rPr>
              <a:t>It is ok to start with 10 minutes/day and gradually increase till you are able to do 30 minutes/day on most days.</a:t>
            </a:r>
          </a:p>
          <a:p>
            <a:endParaRPr lang="en-US" dirty="0">
              <a:solidFill>
                <a:srgbClr val="FF6600"/>
              </a:solidFill>
              <a:latin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have any problems like spotting or pain I should give up exercise through out the pregnancy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  <a:latin typeface="Comic Sans MS"/>
              </a:rPr>
              <a:t>You should stop what you're doing and contact your doctor to determine if it is something serious or if you can still exercise.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ULTIMATE GOAL!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2023" r="-102023"/>
          <a:stretch>
            <a:fillRect/>
          </a:stretch>
        </p:blipFill>
        <p:spPr/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HISTORY OF EXERCISE IN PREGNANCY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Historically, women were told to cut down or avoid exercise in pregnancy.</a:t>
            </a:r>
          </a:p>
          <a:p>
            <a:r>
              <a:rPr lang="en-US" dirty="0"/>
              <a:t>Past concerns of miscarriage, harm to fetus have not been proven to occur.</a:t>
            </a:r>
          </a:p>
          <a:p>
            <a:r>
              <a:rPr lang="en-US" dirty="0"/>
              <a:t>Current guidelines recommend a minimum of 30 minutes of exercise on most if not all days of the week.</a:t>
            </a:r>
          </a:p>
          <a:p>
            <a:r>
              <a:rPr lang="en-US" dirty="0"/>
              <a:t>Multiple benefits to exercising during pregnancy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 FACTS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86373" r="-86373"/>
          <a:stretch>
            <a:fillRect/>
          </a:stretch>
        </p:blipFill>
        <p:spPr>
          <a:xfrm>
            <a:off x="-532064" y="1153123"/>
            <a:ext cx="10883697" cy="5985614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 should keep your heart rate below 140 during exercise. 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  <a:latin typeface="Comic Sans MS"/>
              </a:rPr>
              <a:t>ACOG now recommends “Rate of perceived exertion”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It’s not safe to do abdominal work during pregnancy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6600"/>
                </a:solidFill>
                <a:latin typeface="Comic Sans MS"/>
              </a:rPr>
              <a:t>Pregnancy requires significant core strength so it is ok to do abdominal exercises as long as you are not flat on your back after 20 weeks.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were a runner before pregnancy you can continue to run during pregnancy</a:t>
            </a:r>
          </a:p>
          <a:p>
            <a:endParaRPr lang="en-US" dirty="0"/>
          </a:p>
          <a:p>
            <a:pPr>
              <a:buNone/>
            </a:pPr>
            <a:r>
              <a:rPr lang="en-US" dirty="0">
                <a:solidFill>
                  <a:srgbClr val="FF6600"/>
                </a:solidFill>
                <a:latin typeface="Comic Sans MS"/>
              </a:rPr>
              <a:t>ACOG and the National Academy of Medicine both agree that you can run up until the moment you go into labor.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18306"/>
            <a:ext cx="8229600" cy="4525963"/>
          </a:xfrm>
        </p:spPr>
        <p:txBody>
          <a:bodyPr/>
          <a:lstStyle/>
          <a:p>
            <a:r>
              <a:rPr lang="en-US" dirty="0"/>
              <a:t>Pregnancy can increase your risk of fitness injuries.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  <a:latin typeface="Comic Sans MS"/>
              </a:rPr>
              <a:t>Relaxin</a:t>
            </a:r>
            <a:r>
              <a:rPr lang="en-US" dirty="0">
                <a:solidFill>
                  <a:srgbClr val="FF6600"/>
                </a:solidFill>
                <a:latin typeface="Comic Sans MS"/>
              </a:rPr>
              <a:t> softens the ligaments and helps separate the hip bones to create more room during delivery. Avoid injury by avoiding deep muscle or joint movements.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every exercise is safe in pregnancy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  <a:latin typeface="Comic Sans MS"/>
              </a:rPr>
              <a:t>Balance is affected after the 4</a:t>
            </a:r>
            <a:r>
              <a:rPr lang="en-US" baseline="30000" dirty="0">
                <a:solidFill>
                  <a:srgbClr val="FF6600"/>
                </a:solidFill>
                <a:latin typeface="Comic Sans MS"/>
              </a:rPr>
              <a:t>th</a:t>
            </a:r>
            <a:r>
              <a:rPr lang="en-US" dirty="0">
                <a:solidFill>
                  <a:srgbClr val="FF6600"/>
                </a:solidFill>
                <a:latin typeface="Comic Sans MS"/>
              </a:rPr>
              <a:t> month so avoid exercises that require balance or a shift in gravity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MYTHS VS FACTS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I exercise too much, I will hurt the baby</a:t>
            </a:r>
          </a:p>
          <a:p>
            <a:endParaRPr lang="en-US" dirty="0"/>
          </a:p>
          <a:p>
            <a:r>
              <a:rPr lang="en-US" dirty="0">
                <a:solidFill>
                  <a:srgbClr val="FF6600"/>
                </a:solidFill>
                <a:latin typeface="Comic Sans MS"/>
              </a:rPr>
              <a:t>The baby will take what it needs in terms of nutrients. Keep blood sugar balanced by eating smaller more frequent meals.</a:t>
            </a:r>
          </a:p>
        </p:txBody>
      </p:sp>
    </p:spTree>
  </p:cSld>
  <p:clrMapOvr>
    <a:masterClrMapping/>
  </p:clrMapOvr>
  <p:transition>
    <p:push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361</Words>
  <Application>Microsoft Office PowerPoint</Application>
  <PresentationFormat>On-screen Show (4:3)</PresentationFormat>
  <Paragraphs>42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Comic Sans MS</vt:lpstr>
      <vt:lpstr>Office Theme</vt:lpstr>
      <vt:lpstr>EXERCISE IN PREGNANCY RISKS &amp; BENEFITS</vt:lpstr>
      <vt:lpstr>HISTORY OF EXERCISE IN PREGNANCY</vt:lpstr>
      <vt:lpstr>MYTHS VS FACTS</vt:lpstr>
      <vt:lpstr>MYTHS VS FACTS</vt:lpstr>
      <vt:lpstr>MYTHS VS FACTS</vt:lpstr>
      <vt:lpstr>MYTHS VS FACTS</vt:lpstr>
      <vt:lpstr>MYTHS VS FACTS</vt:lpstr>
      <vt:lpstr>MYTHS VS FACTS</vt:lpstr>
      <vt:lpstr>MYTHS VS FACTS</vt:lpstr>
      <vt:lpstr>MYTHS VS FACTS</vt:lpstr>
      <vt:lpstr>MYTHS VS FACTS</vt:lpstr>
      <vt:lpstr>ULTIMATE GOAL!</vt:lpstr>
    </vt:vector>
  </TitlesOfParts>
  <Company>Comprehensive Womens Care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EXERCISE IN PREGNANCY RISKS &amp; BENEFITS</dc:title>
  <dc:creator>Default User</dc:creator>
  <cp:lastModifiedBy>Business Ceter</cp:lastModifiedBy>
  <cp:revision>3</cp:revision>
  <dcterms:created xsi:type="dcterms:W3CDTF">2013-05-13T02:28:31Z</dcterms:created>
  <dcterms:modified xsi:type="dcterms:W3CDTF">2018-07-31T00:56:06Z</dcterms:modified>
</cp:coreProperties>
</file>